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63" r:id="rId4"/>
    <p:sldId id="257" r:id="rId5"/>
    <p:sldId id="258" r:id="rId6"/>
    <p:sldId id="267" r:id="rId7"/>
    <p:sldId id="268" r:id="rId8"/>
    <p:sldId id="269" r:id="rId9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EB39-1117-42F7-9BEE-E229ECDC682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FB3-EE06-4F75-859F-73AE246D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53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EB39-1117-42F7-9BEE-E229ECDC682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FB3-EE06-4F75-859F-73AE246D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41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EB39-1117-42F7-9BEE-E229ECDC682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FB3-EE06-4F75-859F-73AE246D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06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591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559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322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3200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447800"/>
            <a:ext cx="3200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14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227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283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014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393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EB39-1117-42F7-9BEE-E229ECDC682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FB3-EE06-4F75-859F-73AE246D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364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234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899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95900" y="457200"/>
            <a:ext cx="16383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57200"/>
            <a:ext cx="47625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6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EB39-1117-42F7-9BEE-E229ECDC682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FB3-EE06-4F75-859F-73AE246D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10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EB39-1117-42F7-9BEE-E229ECDC682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FB3-EE06-4F75-859F-73AE246D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17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EB39-1117-42F7-9BEE-E229ECDC682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FB3-EE06-4F75-859F-73AE246D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29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EB39-1117-42F7-9BEE-E229ECDC682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FB3-EE06-4F75-859F-73AE246D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88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EB39-1117-42F7-9BEE-E229ECDC682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FB3-EE06-4F75-859F-73AE246D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2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EB39-1117-42F7-9BEE-E229ECDC682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FB3-EE06-4F75-859F-73AE246D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93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EB39-1117-42F7-9BEE-E229ECDC682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BFB3-EE06-4F75-859F-73AE246D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81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5EB39-1117-42F7-9BEE-E229ECDC6822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4BFB3-EE06-4F75-859F-73AE246D4E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49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457200"/>
            <a:ext cx="6553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6553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7"/>
          <p:cNvSpPr txBox="1">
            <a:spLocks noChangeArrowheads="1"/>
          </p:cNvSpPr>
          <p:nvPr userDrawn="1"/>
        </p:nvSpPr>
        <p:spPr bwMode="auto">
          <a:xfrm>
            <a:off x="0" y="0"/>
            <a:ext cx="14204950" cy="950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63C9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029" name="Text Box 8"/>
          <p:cNvSpPr txBox="1">
            <a:spLocks noChangeArrowheads="1"/>
          </p:cNvSpPr>
          <p:nvPr userDrawn="1"/>
        </p:nvSpPr>
        <p:spPr bwMode="auto">
          <a:xfrm>
            <a:off x="0" y="0"/>
            <a:ext cx="14204950" cy="950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63C9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auto">
          <a:xfrm>
            <a:off x="0" y="0"/>
            <a:ext cx="14204950" cy="950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63C9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mtClean="0">
              <a:solidFill>
                <a:srgbClr val="000000"/>
              </a:solidFill>
            </a:endParaRPr>
          </a:p>
        </p:txBody>
      </p:sp>
      <p:pic>
        <p:nvPicPr>
          <p:cNvPr id="1031" name="Picture 17" descr="A5 (A4-A6) landscape blue.tif                                  00005891&#10;Iomega HDD                     C20099B5: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75" t="375" r="557" b="65529"/>
          <a:stretch>
            <a:fillRect/>
          </a:stretch>
        </p:blipFill>
        <p:spPr bwMode="auto">
          <a:xfrm>
            <a:off x="7056438" y="0"/>
            <a:ext cx="2087562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8" descr="A5 (A4-A6) landscape blue.tif                                  00005891&#10;Iomega HDD                     C20099B5: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75" t="34471" r="5786" b="636"/>
          <a:stretch>
            <a:fillRect/>
          </a:stretch>
        </p:blipFill>
        <p:spPr bwMode="auto">
          <a:xfrm>
            <a:off x="7720013" y="2743200"/>
            <a:ext cx="1423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33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1E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1E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1E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1E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1E7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E1E7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E1E7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E1E7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E1E7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E1E7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E1E7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Time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6553200" cy="609600"/>
          </a:xfrm>
        </p:spPr>
        <p:txBody>
          <a:bodyPr/>
          <a:lstStyle/>
          <a:p>
            <a:pPr algn="ctr" eaLnBrk="1" hangingPunct="1"/>
            <a:r>
              <a:rPr lang="en-GB" altLang="en-US" smtClean="0"/>
              <a:t>East Area Planning Committee</a:t>
            </a:r>
            <a:br>
              <a:rPr lang="en-GB" altLang="en-US" smtClean="0"/>
            </a:br>
            <a:r>
              <a:rPr lang="en-GB" altLang="en-US" smtClean="0"/>
              <a:t>Presentation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76475"/>
            <a:ext cx="6553200" cy="4124325"/>
          </a:xfrm>
        </p:spPr>
        <p:txBody>
          <a:bodyPr/>
          <a:lstStyle/>
          <a:p>
            <a:pPr marL="800100" lvl="2" indent="0" eaLnBrk="1" hangingPunct="1">
              <a:spcBef>
                <a:spcPct val="0"/>
              </a:spcBef>
              <a:defRPr/>
            </a:pPr>
            <a:endParaRPr lang="en-GB" altLang="en-US" b="1" dirty="0" smtClean="0">
              <a:solidFill>
                <a:srgbClr val="0E1E7D"/>
              </a:solidFill>
              <a:latin typeface="+mn-lt"/>
            </a:endParaRPr>
          </a:p>
          <a:p>
            <a:pPr marL="800100" lvl="2" indent="0" eaLnBrk="1" hangingPunct="1">
              <a:spcBef>
                <a:spcPct val="0"/>
              </a:spcBef>
              <a:defRPr/>
            </a:pPr>
            <a:r>
              <a:rPr lang="en-GB" altLang="en-US" b="1" dirty="0" smtClean="0">
                <a:solidFill>
                  <a:srgbClr val="0E1E7D"/>
                </a:solidFill>
                <a:latin typeface="+mn-lt"/>
              </a:rPr>
              <a:t>19/03236/FUL</a:t>
            </a:r>
          </a:p>
          <a:p>
            <a:pPr marL="800100" lvl="2" indent="0" eaLnBrk="1" hangingPunct="1">
              <a:spcBef>
                <a:spcPct val="0"/>
              </a:spcBef>
              <a:defRPr/>
            </a:pPr>
            <a:endParaRPr lang="en-GB" altLang="en-US" b="1" dirty="0">
              <a:solidFill>
                <a:srgbClr val="0E1E7D"/>
              </a:solidFill>
              <a:latin typeface="+mn-lt"/>
            </a:endParaRPr>
          </a:p>
          <a:p>
            <a:pPr marL="800100" lvl="2" indent="0" eaLnBrk="1" hangingPunct="1">
              <a:spcBef>
                <a:spcPct val="0"/>
              </a:spcBef>
              <a:defRPr/>
            </a:pPr>
            <a:r>
              <a:rPr lang="en-GB" altLang="en-US" b="1" dirty="0" smtClean="0">
                <a:solidFill>
                  <a:srgbClr val="0E1E7D"/>
                </a:solidFill>
                <a:latin typeface="+mn-lt"/>
              </a:rPr>
              <a:t>Site Address</a:t>
            </a:r>
            <a:r>
              <a:rPr lang="en-GB" altLang="en-US" b="1" dirty="0" smtClean="0">
                <a:solidFill>
                  <a:srgbClr val="0E1E7D"/>
                </a:solidFill>
                <a:latin typeface="+mn-lt"/>
              </a:rPr>
              <a:t>: Oxford Retail Park, </a:t>
            </a:r>
            <a:r>
              <a:rPr lang="en-GB" altLang="en-US" b="1" dirty="0" smtClean="0">
                <a:solidFill>
                  <a:srgbClr val="0E1E7D"/>
                </a:solidFill>
                <a:latin typeface="+mn-lt"/>
              </a:rPr>
              <a:t>Oxford</a:t>
            </a:r>
          </a:p>
        </p:txBody>
      </p:sp>
    </p:spTree>
    <p:extLst>
      <p:ext uri="{BB962C8B-B14F-4D97-AF65-F5344CB8AC3E}">
        <p14:creationId xmlns:p14="http://schemas.microsoft.com/office/powerpoint/2010/main" val="296840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476672"/>
            <a:ext cx="5976664" cy="552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4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6691" y="4601453"/>
            <a:ext cx="36004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63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809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5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68" y="260648"/>
            <a:ext cx="9068439" cy="42484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3" y="4653136"/>
            <a:ext cx="5633947" cy="194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05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556792"/>
            <a:ext cx="6775152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217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13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</vt:lpstr>
      <vt:lpstr>Office Theme</vt:lpstr>
      <vt:lpstr>Blank Presentation</vt:lpstr>
      <vt:lpstr>East Area Planning Committee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Oxford City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cleyland</dc:creator>
  <cp:lastModifiedBy>GRAY Clare</cp:lastModifiedBy>
  <cp:revision>15</cp:revision>
  <dcterms:created xsi:type="dcterms:W3CDTF">2020-01-30T18:46:49Z</dcterms:created>
  <dcterms:modified xsi:type="dcterms:W3CDTF">2020-02-27T16:01:20Z</dcterms:modified>
</cp:coreProperties>
</file>